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9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2D"/>
    <a:srgbClr val="176490"/>
    <a:srgbClr val="DDDDDB"/>
    <a:srgbClr val="B381AE"/>
    <a:srgbClr val="448EBD"/>
    <a:srgbClr val="1594FF"/>
    <a:srgbClr val="E9CBC9"/>
    <a:srgbClr val="435470"/>
    <a:srgbClr val="A6A6A6"/>
    <a:srgbClr val="434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/>
              <a:t> www.bestfreecv.com</a:t>
            </a:r>
          </a:p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22123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6D346B-739E-4A47-9121-B0686690A8A6}"/>
              </a:ext>
            </a:extLst>
          </p:cNvPr>
          <p:cNvSpPr/>
          <p:nvPr/>
        </p:nvSpPr>
        <p:spPr>
          <a:xfrm>
            <a:off x="0" y="1"/>
            <a:ext cx="6858000" cy="2703442"/>
          </a:xfrm>
          <a:prstGeom prst="rect">
            <a:avLst/>
          </a:prstGeom>
          <a:solidFill>
            <a:srgbClr val="2B2B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218591" y="5649848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rgbClr val="1764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i="1" dirty="0">
              <a:solidFill>
                <a:srgbClr val="176490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2260046" y="2830938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b="1" i="1" dirty="0">
              <a:solidFill>
                <a:srgbClr val="17649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-1" y="2846427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SKILLS</a:t>
            </a:r>
            <a:endParaRPr lang="fr-FR" sz="1369" b="1" i="1" dirty="0">
              <a:solidFill>
                <a:srgbClr val="17649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294" y="5881162"/>
            <a:ext cx="2124837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1790700" algn="l"/>
              </a:tabLst>
            </a:pPr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</a:t>
            </a:r>
            <a:endParaRPr lang="fr-FR" sz="1369" b="1" i="1" dirty="0">
              <a:solidFill>
                <a:srgbClr val="17649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-36840" y="8551521"/>
            <a:ext cx="212432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rgbClr val="17649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971653"/>
              </p:ext>
            </p:extLst>
          </p:nvPr>
        </p:nvGraphicFramePr>
        <p:xfrm>
          <a:off x="64605" y="8911198"/>
          <a:ext cx="1931918" cy="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1" i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6445" y="135692"/>
            <a:ext cx="1840078" cy="2475315"/>
          </a:xfrm>
          <a:prstGeom prst="rect">
            <a:avLst/>
          </a:prstGeom>
          <a:noFill/>
          <a:ln w="31750" cmpd="sng">
            <a:solidFill>
              <a:schemeClr val="bg1"/>
            </a:solidFill>
            <a:prstDash val="solid"/>
          </a:ln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-17761" y="7102062"/>
            <a:ext cx="2258342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b="1" i="1" dirty="0">
              <a:solidFill>
                <a:srgbClr val="176490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358356" y="148335"/>
            <a:ext cx="4061085" cy="635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82918" tIns="41459" rIns="82918" bIns="4145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fr-FR" sz="4400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JIHANE</a:t>
            </a:r>
            <a:r>
              <a:rPr lang="fr-FR" sz="4400" b="1" dirty="0">
                <a:solidFill>
                  <a:srgbClr val="494F4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44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C82A0B-4D95-4765-8CD3-ADD197596E80}"/>
              </a:ext>
            </a:extLst>
          </p:cNvPr>
          <p:cNvGrpSpPr/>
          <p:nvPr/>
        </p:nvGrpSpPr>
        <p:grpSpPr>
          <a:xfrm>
            <a:off x="2223704" y="740208"/>
            <a:ext cx="2189091" cy="1876792"/>
            <a:chOff x="2235015" y="1029089"/>
            <a:chExt cx="2189091" cy="1876792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636B6A-2301-4300-8F79-899330FD796D}"/>
                </a:ext>
              </a:extLst>
            </p:cNvPr>
            <p:cNvSpPr/>
            <p:nvPr/>
          </p:nvSpPr>
          <p:spPr>
            <a:xfrm>
              <a:off x="2765577" y="1029089"/>
              <a:ext cx="1016304" cy="172291"/>
            </a:xfrm>
            <a:prstGeom prst="rect">
              <a:avLst/>
            </a:prstGeom>
            <a:solidFill>
              <a:schemeClr val="bg1">
                <a:lumMod val="75000"/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7000"/>
                </a:lnSpc>
                <a:spcAft>
                  <a:spcPts val="725"/>
                </a:spcAft>
              </a:pPr>
              <a:r>
                <a:rPr lang="fr-FR" sz="1100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POSITION TITLE</a:t>
              </a:r>
            </a:p>
          </p:txBody>
        </p:sp>
        <p:sp>
          <p:nvSpPr>
            <p:cNvPr id="56" name="Text Box 5">
              <a:extLst>
                <a:ext uri="{FF2B5EF4-FFF2-40B4-BE49-F238E27FC236}">
                  <a16:creationId xmlns:a16="http://schemas.microsoft.com/office/drawing/2014/main" id="{63FC28B8-52E7-4A21-97A6-8E9008431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5015" y="1065770"/>
              <a:ext cx="2189091" cy="1840111"/>
            </a:xfrm>
            <a:prstGeom prst="snip1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11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</a:t>
              </a:r>
              <a:endParaRPr lang="fr-FR" sz="11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372070" y="3226391"/>
            <a:ext cx="4485930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fontAlgn="base">
              <a:lnSpc>
                <a:spcPct val="107000"/>
              </a:lnSpc>
              <a:tabLst>
                <a:tab pos="164108" algn="l"/>
              </a:tabLst>
            </a:pP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  <a:endParaRPr lang="en-US" sz="1088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</a:p>
          <a:p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372070" y="6096108"/>
            <a:ext cx="4485930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11009" y="4438598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</a:t>
            </a:r>
            <a:r>
              <a:rPr lang="fr-MA" sz="1369" b="1" dirty="0">
                <a:solidFill>
                  <a:srgbClr val="1764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1764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17649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47582" y="7497665"/>
            <a:ext cx="2266112" cy="976291"/>
            <a:chOff x="2264884" y="9243126"/>
            <a:chExt cx="2266112" cy="97629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264884" y="9243126"/>
              <a:ext cx="2258342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2272654" y="9711586"/>
              <a:ext cx="2258342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77634E-0434-4A1B-9931-262297DECD9F}"/>
              </a:ext>
            </a:extLst>
          </p:cNvPr>
          <p:cNvGrpSpPr/>
          <p:nvPr/>
        </p:nvGrpSpPr>
        <p:grpSpPr>
          <a:xfrm>
            <a:off x="4457082" y="776788"/>
            <a:ext cx="2356630" cy="1923174"/>
            <a:chOff x="493587" y="934676"/>
            <a:chExt cx="2356630" cy="192317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04CE0CB-8CE5-4A24-8C8E-CE322DFFEA7E}"/>
                </a:ext>
              </a:extLst>
            </p:cNvPr>
            <p:cNvSpPr/>
            <p:nvPr/>
          </p:nvSpPr>
          <p:spPr>
            <a:xfrm>
              <a:off x="493587" y="934676"/>
              <a:ext cx="410723" cy="19231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sz="1800">
                <a:solidFill>
                  <a:schemeClr val="bg1"/>
                </a:solidFill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86A7FF5-4BF6-4FBA-BAB2-2EE05008397B}"/>
                </a:ext>
              </a:extLst>
            </p:cNvPr>
            <p:cNvGrpSpPr/>
            <p:nvPr/>
          </p:nvGrpSpPr>
          <p:grpSpPr>
            <a:xfrm>
              <a:off x="600846" y="1127918"/>
              <a:ext cx="2249371" cy="1461900"/>
              <a:chOff x="4331224" y="2592929"/>
              <a:chExt cx="2249371" cy="1461900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BD07093B-9E38-4762-B2FE-9B7E1592F28E}"/>
                  </a:ext>
                </a:extLst>
              </p:cNvPr>
              <p:cNvGrpSpPr/>
              <p:nvPr/>
            </p:nvGrpSpPr>
            <p:grpSpPr>
              <a:xfrm>
                <a:off x="4331224" y="2592929"/>
                <a:ext cx="2132608" cy="1171464"/>
                <a:chOff x="1336594" y="891885"/>
                <a:chExt cx="2132608" cy="1171464"/>
              </a:xfrm>
            </p:grpSpPr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C9FF82DB-B153-43E9-AFCE-7E08C3133F82}"/>
                    </a:ext>
                  </a:extLst>
                </p:cNvPr>
                <p:cNvGrpSpPr/>
                <p:nvPr/>
              </p:nvGrpSpPr>
              <p:grpSpPr>
                <a:xfrm>
                  <a:off x="1341479" y="891885"/>
                  <a:ext cx="2127723" cy="1171464"/>
                  <a:chOff x="1341479" y="891885"/>
                  <a:chExt cx="2127723" cy="1171464"/>
                </a:xfrm>
              </p:grpSpPr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87380A9F-6BB8-4422-8F2F-50A05CEAC0AC}"/>
                      </a:ext>
                    </a:extLst>
                  </p:cNvPr>
                  <p:cNvGrpSpPr/>
                  <p:nvPr/>
                </p:nvGrpSpPr>
                <p:grpSpPr>
                  <a:xfrm>
                    <a:off x="1793201" y="926823"/>
                    <a:ext cx="1676001" cy="1135621"/>
                    <a:chOff x="259395" y="929043"/>
                    <a:chExt cx="1676001" cy="1135621"/>
                  </a:xfrm>
                </p:grpSpPr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578A6A93-105C-49B1-970D-84338D980F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5" y="1892373"/>
                      <a:ext cx="1271593" cy="172291"/>
                    </a:xfrm>
                    <a:prstGeom prst="rect">
                      <a:avLst/>
                    </a:prstGeom>
                  </p:spPr>
                  <p:txBody>
                    <a:bodyPr wrap="squar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rtl="1">
                        <a:lnSpc>
                          <a:spcPct val="107000"/>
                        </a:lnSpc>
                        <a:spcAft>
                          <a:spcPts val="684"/>
                        </a:spcAft>
                      </a:pPr>
                      <a:r>
                        <a:rPr lang="fr-MA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Rabat, Morocco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600D8D3B-9996-4CFF-A486-7565D503CD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929043"/>
                      <a:ext cx="1400836" cy="169277"/>
                    </a:xfrm>
                    <a:prstGeom prst="rect">
                      <a:avLst/>
                    </a:prstGeom>
                  </p:spPr>
                  <p:txBody>
                    <a:bodyPr wrap="squar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00212600000000</a:t>
                      </a:r>
                      <a:endParaRPr lang="en-US" sz="12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7" name="Rectangle 96">
                      <a:extLst>
                        <a:ext uri="{FF2B5EF4-FFF2-40B4-BE49-F238E27FC236}">
                          <a16:creationId xmlns:a16="http://schemas.microsoft.com/office/drawing/2014/main" id="{45112ABE-559A-4E4B-8FA1-BBB76FA373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1254604"/>
                      <a:ext cx="1676000" cy="169277"/>
                    </a:xfrm>
                    <a:prstGeom prst="rect">
                      <a:avLst/>
                    </a:prstGeom>
                  </p:spPr>
                  <p:txBody>
                    <a:bodyPr wrap="squar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info@bestfreecv.com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8" name="Rectangle 97">
                      <a:extLst>
                        <a:ext uri="{FF2B5EF4-FFF2-40B4-BE49-F238E27FC236}">
                          <a16:creationId xmlns:a16="http://schemas.microsoft.com/office/drawing/2014/main" id="{A7BA6C1D-1CF9-4DB7-AF69-F920D676CE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1566861"/>
                      <a:ext cx="1646816" cy="169277"/>
                    </a:xfrm>
                    <a:prstGeom prst="rect">
                      <a:avLst/>
                    </a:prstGeom>
                  </p:spPr>
                  <p:txBody>
                    <a:bodyPr wrap="squar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www.bestfreecv.com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</p:grpSp>
              <p:sp>
                <p:nvSpPr>
                  <p:cNvPr id="92" name="شكل حر 78">
                    <a:extLst>
                      <a:ext uri="{FF2B5EF4-FFF2-40B4-BE49-F238E27FC236}">
                        <a16:creationId xmlns:a16="http://schemas.microsoft.com/office/drawing/2014/main" id="{0CB9006E-C69B-436F-8485-14CD898C4F8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1373599" y="1864491"/>
                    <a:ext cx="131694" cy="198858"/>
                  </a:xfrm>
                  <a:custGeom>
                    <a:avLst/>
                    <a:gdLst>
                      <a:gd name="connsiteX0" fmla="*/ 1316986 w 2647950"/>
                      <a:gd name="connsiteY0" fmla="*/ 704850 h 3976070"/>
                      <a:gd name="connsiteX1" fmla="*/ 776597 w 2647950"/>
                      <a:gd name="connsiteY1" fmla="*/ 1245239 h 3976070"/>
                      <a:gd name="connsiteX2" fmla="*/ 1316986 w 2647950"/>
                      <a:gd name="connsiteY2" fmla="*/ 1785628 h 3976070"/>
                      <a:gd name="connsiteX3" fmla="*/ 1857375 w 2647950"/>
                      <a:gd name="connsiteY3" fmla="*/ 1245239 h 3976070"/>
                      <a:gd name="connsiteX4" fmla="*/ 1316986 w 2647950"/>
                      <a:gd name="connsiteY4" fmla="*/ 704850 h 3976070"/>
                      <a:gd name="connsiteX5" fmla="*/ 1323975 w 2647950"/>
                      <a:gd name="connsiteY5" fmla="*/ 0 h 3976070"/>
                      <a:gd name="connsiteX6" fmla="*/ 2647950 w 2647950"/>
                      <a:gd name="connsiteY6" fmla="*/ 1323975 h 3976070"/>
                      <a:gd name="connsiteX7" fmla="*/ 2421836 w 2647950"/>
                      <a:gd name="connsiteY7" fmla="*/ 2064222 h 3976070"/>
                      <a:gd name="connsiteX8" fmla="*/ 2358543 w 2647950"/>
                      <a:gd name="connsiteY8" fmla="*/ 2148863 h 3976070"/>
                      <a:gd name="connsiteX9" fmla="*/ 1334733 w 2647950"/>
                      <a:gd name="connsiteY9" fmla="*/ 3976070 h 3976070"/>
                      <a:gd name="connsiteX10" fmla="*/ 273757 w 2647950"/>
                      <a:gd name="connsiteY10" fmla="*/ 2127934 h 3976070"/>
                      <a:gd name="connsiteX11" fmla="*/ 226114 w 2647950"/>
                      <a:gd name="connsiteY11" fmla="*/ 2064222 h 3976070"/>
                      <a:gd name="connsiteX12" fmla="*/ 0 w 2647950"/>
                      <a:gd name="connsiteY12" fmla="*/ 1323975 h 3976070"/>
                      <a:gd name="connsiteX13" fmla="*/ 1323975 w 2647950"/>
                      <a:gd name="connsiteY13" fmla="*/ 0 h 3976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647950" h="3976070">
                        <a:moveTo>
                          <a:pt x="1316986" y="704850"/>
                        </a:moveTo>
                        <a:cubicBezTo>
                          <a:pt x="1018537" y="704850"/>
                          <a:pt x="776597" y="946790"/>
                          <a:pt x="776597" y="1245239"/>
                        </a:cubicBezTo>
                        <a:cubicBezTo>
                          <a:pt x="776597" y="1543688"/>
                          <a:pt x="1018537" y="1785628"/>
                          <a:pt x="1316986" y="1785628"/>
                        </a:cubicBezTo>
                        <a:cubicBezTo>
                          <a:pt x="1615435" y="1785628"/>
                          <a:pt x="1857375" y="1543688"/>
                          <a:pt x="1857375" y="1245239"/>
                        </a:cubicBezTo>
                        <a:cubicBezTo>
                          <a:pt x="1857375" y="946790"/>
                          <a:pt x="1615435" y="704850"/>
                          <a:pt x="1316986" y="704850"/>
                        </a:cubicBezTo>
                        <a:close/>
                        <a:moveTo>
                          <a:pt x="1323975" y="0"/>
                        </a:moveTo>
                        <a:cubicBezTo>
                          <a:pt x="2055186" y="0"/>
                          <a:pt x="2647950" y="592764"/>
                          <a:pt x="2647950" y="1323975"/>
                        </a:cubicBezTo>
                        <a:cubicBezTo>
                          <a:pt x="2647950" y="1598179"/>
                          <a:pt x="2564593" y="1852914"/>
                          <a:pt x="2421836" y="2064222"/>
                        </a:cubicBezTo>
                        <a:lnTo>
                          <a:pt x="2358543" y="2148863"/>
                        </a:lnTo>
                        <a:lnTo>
                          <a:pt x="1334733" y="3976070"/>
                        </a:lnTo>
                        <a:lnTo>
                          <a:pt x="273757" y="2127934"/>
                        </a:lnTo>
                        <a:lnTo>
                          <a:pt x="226114" y="2064222"/>
                        </a:lnTo>
                        <a:cubicBezTo>
                          <a:pt x="83358" y="1852914"/>
                          <a:pt x="0" y="1598179"/>
                          <a:pt x="0" y="1323975"/>
                        </a:cubicBezTo>
                        <a:cubicBezTo>
                          <a:pt x="0" y="592764"/>
                          <a:pt x="592764" y="0"/>
                          <a:pt x="1323975" y="0"/>
                        </a:cubicBezTo>
                        <a:close/>
                      </a:path>
                    </a:pathLst>
                  </a:custGeom>
                  <a:solidFill>
                    <a:srgbClr val="176490"/>
                  </a:solidFill>
                  <a:ln w="793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3" name="شكل حر 85">
                    <a:extLst>
                      <a:ext uri="{FF2B5EF4-FFF2-40B4-BE49-F238E27FC236}">
                        <a16:creationId xmlns:a16="http://schemas.microsoft.com/office/drawing/2014/main" id="{D31312D1-BF1B-4A8F-9DD1-456442795E3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1341479" y="1256455"/>
                    <a:ext cx="185933" cy="132573"/>
                  </a:xfrm>
                  <a:custGeom>
                    <a:avLst/>
                    <a:gdLst>
                      <a:gd name="connsiteX0" fmla="*/ 3316236 w 8372474"/>
                      <a:gd name="connsiteY0" fmla="*/ 3531540 h 5981701"/>
                      <a:gd name="connsiteX1" fmla="*/ 1307076 w 8372474"/>
                      <a:gd name="connsiteY1" fmla="*/ 5537782 h 5981701"/>
                      <a:gd name="connsiteX2" fmla="*/ 7035211 w 8372474"/>
                      <a:gd name="connsiteY2" fmla="*/ 5534939 h 5981701"/>
                      <a:gd name="connsiteX3" fmla="*/ 5064612 w 8372474"/>
                      <a:gd name="connsiteY3" fmla="*/ 3558654 h 5981701"/>
                      <a:gd name="connsiteX4" fmla="*/ 4317667 w 8372474"/>
                      <a:gd name="connsiteY4" fmla="*/ 4306522 h 5981701"/>
                      <a:gd name="connsiteX5" fmla="*/ 4091217 w 8372474"/>
                      <a:gd name="connsiteY5" fmla="*/ 4308903 h 5981701"/>
                      <a:gd name="connsiteX6" fmla="*/ 7887285 w 8372474"/>
                      <a:gd name="connsiteY6" fmla="*/ 736631 h 5981701"/>
                      <a:gd name="connsiteX7" fmla="*/ 5379748 w 8372474"/>
                      <a:gd name="connsiteY7" fmla="*/ 3243523 h 5981701"/>
                      <a:gd name="connsiteX8" fmla="*/ 7665088 w 8372474"/>
                      <a:gd name="connsiteY8" fmla="*/ 5527516 h 5981701"/>
                      <a:gd name="connsiteX9" fmla="*/ 7884020 w 8372474"/>
                      <a:gd name="connsiteY9" fmla="*/ 5078798 h 5981701"/>
                      <a:gd name="connsiteX10" fmla="*/ 7887285 w 8372474"/>
                      <a:gd name="connsiteY10" fmla="*/ 736631 h 5981701"/>
                      <a:gd name="connsiteX11" fmla="*/ 494711 w 8372474"/>
                      <a:gd name="connsiteY11" fmla="*/ 712818 h 5981701"/>
                      <a:gd name="connsiteX12" fmla="*/ 497974 w 8372474"/>
                      <a:gd name="connsiteY12" fmla="*/ 5054986 h 5981701"/>
                      <a:gd name="connsiteX13" fmla="*/ 716862 w 8372474"/>
                      <a:gd name="connsiteY13" fmla="*/ 5503704 h 5981701"/>
                      <a:gd name="connsiteX14" fmla="*/ 3001739 w 8372474"/>
                      <a:gd name="connsiteY14" fmla="*/ 3219711 h 5981701"/>
                      <a:gd name="connsiteX15" fmla="*/ 881060 w 8372474"/>
                      <a:gd name="connsiteY15" fmla="*/ 472017 h 5981701"/>
                      <a:gd name="connsiteX16" fmla="*/ 4067173 w 8372474"/>
                      <a:gd name="connsiteY16" fmla="*/ 3655748 h 5981701"/>
                      <a:gd name="connsiteX17" fmla="*/ 4212429 w 8372474"/>
                      <a:gd name="connsiteY17" fmla="*/ 3729567 h 5981701"/>
                      <a:gd name="connsiteX18" fmla="*/ 4348161 w 8372474"/>
                      <a:gd name="connsiteY18" fmla="*/ 3641461 h 5981701"/>
                      <a:gd name="connsiteX19" fmla="*/ 7519985 w 8372474"/>
                      <a:gd name="connsiteY19" fmla="*/ 472017 h 5981701"/>
                      <a:gd name="connsiteX20" fmla="*/ 892290 w 8372474"/>
                      <a:gd name="connsiteY20" fmla="*/ 0 h 5981701"/>
                      <a:gd name="connsiteX21" fmla="*/ 7480184 w 8372474"/>
                      <a:gd name="connsiteY21" fmla="*/ 0 h 5981701"/>
                      <a:gd name="connsiteX22" fmla="*/ 8372474 w 8372474"/>
                      <a:gd name="connsiteY22" fmla="*/ 892290 h 5981701"/>
                      <a:gd name="connsiteX23" fmla="*/ 8372474 w 8372474"/>
                      <a:gd name="connsiteY23" fmla="*/ 5089411 h 5981701"/>
                      <a:gd name="connsiteX24" fmla="*/ 7480184 w 8372474"/>
                      <a:gd name="connsiteY24" fmla="*/ 5981701 h 5981701"/>
                      <a:gd name="connsiteX25" fmla="*/ 892290 w 8372474"/>
                      <a:gd name="connsiteY25" fmla="*/ 5981701 h 5981701"/>
                      <a:gd name="connsiteX26" fmla="*/ 0 w 8372474"/>
                      <a:gd name="connsiteY26" fmla="*/ 5089411 h 5981701"/>
                      <a:gd name="connsiteX27" fmla="*/ 0 w 8372474"/>
                      <a:gd name="connsiteY27" fmla="*/ 892290 h 5981701"/>
                      <a:gd name="connsiteX28" fmla="*/ 892290 w 8372474"/>
                      <a:gd name="connsiteY28" fmla="*/ 0 h 59817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8372474" h="5981701">
                        <a:moveTo>
                          <a:pt x="3316236" y="3531540"/>
                        </a:moveTo>
                        <a:lnTo>
                          <a:pt x="1307076" y="5537782"/>
                        </a:lnTo>
                        <a:lnTo>
                          <a:pt x="7035211" y="5534939"/>
                        </a:lnTo>
                        <a:lnTo>
                          <a:pt x="5064612" y="3558654"/>
                        </a:lnTo>
                        <a:lnTo>
                          <a:pt x="4317667" y="4306522"/>
                        </a:lnTo>
                        <a:cubicBezTo>
                          <a:pt x="4246947" y="4383516"/>
                          <a:pt x="4152413" y="4365259"/>
                          <a:pt x="4091217" y="4308903"/>
                        </a:cubicBezTo>
                        <a:close/>
                        <a:moveTo>
                          <a:pt x="7887285" y="736631"/>
                        </a:moveTo>
                        <a:lnTo>
                          <a:pt x="5379748" y="3243523"/>
                        </a:lnTo>
                        <a:lnTo>
                          <a:pt x="7665088" y="5527516"/>
                        </a:lnTo>
                        <a:cubicBezTo>
                          <a:pt x="7783318" y="5489862"/>
                          <a:pt x="7896785" y="5392677"/>
                          <a:pt x="7884020" y="5078798"/>
                        </a:cubicBezTo>
                        <a:cubicBezTo>
                          <a:pt x="7877170" y="3582196"/>
                          <a:pt x="7894135" y="2233232"/>
                          <a:pt x="7887285" y="736631"/>
                        </a:cubicBezTo>
                        <a:close/>
                        <a:moveTo>
                          <a:pt x="494711" y="712818"/>
                        </a:moveTo>
                        <a:cubicBezTo>
                          <a:pt x="487861" y="2209420"/>
                          <a:pt x="504824" y="3558384"/>
                          <a:pt x="497974" y="5054986"/>
                        </a:cubicBezTo>
                        <a:cubicBezTo>
                          <a:pt x="485212" y="5368865"/>
                          <a:pt x="598656" y="5466050"/>
                          <a:pt x="716862" y="5503704"/>
                        </a:cubicBezTo>
                        <a:lnTo>
                          <a:pt x="3001739" y="3219711"/>
                        </a:lnTo>
                        <a:close/>
                        <a:moveTo>
                          <a:pt x="881060" y="472017"/>
                        </a:moveTo>
                        <a:lnTo>
                          <a:pt x="4067173" y="3655748"/>
                        </a:lnTo>
                        <a:cubicBezTo>
                          <a:pt x="4101304" y="3685117"/>
                          <a:pt x="4099716" y="3719248"/>
                          <a:pt x="4212429" y="3729567"/>
                        </a:cubicBezTo>
                        <a:cubicBezTo>
                          <a:pt x="4298154" y="3712104"/>
                          <a:pt x="4312442" y="3685118"/>
                          <a:pt x="4348161" y="3641461"/>
                        </a:cubicBezTo>
                        <a:lnTo>
                          <a:pt x="7519985" y="472017"/>
                        </a:lnTo>
                        <a:close/>
                        <a:moveTo>
                          <a:pt x="892290" y="0"/>
                        </a:moveTo>
                        <a:lnTo>
                          <a:pt x="7480184" y="0"/>
                        </a:lnTo>
                        <a:cubicBezTo>
                          <a:pt x="7972982" y="0"/>
                          <a:pt x="8372474" y="399492"/>
                          <a:pt x="8372474" y="892290"/>
                        </a:cubicBezTo>
                        <a:lnTo>
                          <a:pt x="8372474" y="5089411"/>
                        </a:lnTo>
                        <a:cubicBezTo>
                          <a:pt x="8372474" y="5582209"/>
                          <a:pt x="7972982" y="5981701"/>
                          <a:pt x="7480184" y="5981701"/>
                        </a:cubicBezTo>
                        <a:lnTo>
                          <a:pt x="892290" y="5981701"/>
                        </a:lnTo>
                        <a:cubicBezTo>
                          <a:pt x="399492" y="5981701"/>
                          <a:pt x="0" y="5582209"/>
                          <a:pt x="0" y="5089411"/>
                        </a:cubicBezTo>
                        <a:lnTo>
                          <a:pt x="0" y="892290"/>
                        </a:lnTo>
                        <a:cubicBezTo>
                          <a:pt x="0" y="399492"/>
                          <a:pt x="399492" y="0"/>
                          <a:pt x="892290" y="0"/>
                        </a:cubicBezTo>
                        <a:close/>
                      </a:path>
                    </a:pathLst>
                  </a:custGeom>
                  <a:solidFill>
                    <a:srgbClr val="17649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4" name="Freeform: Shape 93">
                    <a:extLst>
                      <a:ext uri="{FF2B5EF4-FFF2-40B4-BE49-F238E27FC236}">
                        <a16:creationId xmlns:a16="http://schemas.microsoft.com/office/drawing/2014/main" id="{2A233C98-BDBD-4CE8-A405-1D771D218C2C}"/>
                      </a:ext>
                    </a:extLst>
                  </p:cNvPr>
                  <p:cNvSpPr/>
                  <p:nvPr/>
                </p:nvSpPr>
                <p:spPr>
                  <a:xfrm>
                    <a:off x="1342588" y="891885"/>
                    <a:ext cx="198858" cy="198858"/>
                  </a:xfrm>
                  <a:custGeom>
                    <a:avLst/>
                    <a:gdLst>
                      <a:gd name="connsiteX0" fmla="*/ 67377 w 108660"/>
                      <a:gd name="connsiteY0" fmla="*/ 71902 h 115365"/>
                      <a:gd name="connsiteX1" fmla="*/ 70853 w 108660"/>
                      <a:gd name="connsiteY1" fmla="*/ 73629 h 115365"/>
                      <a:gd name="connsiteX2" fmla="*/ 86114 w 108660"/>
                      <a:gd name="connsiteY2" fmla="*/ 100034 h 115365"/>
                      <a:gd name="connsiteX3" fmla="*/ 84836 w 108660"/>
                      <a:gd name="connsiteY3" fmla="*/ 104841 h 115365"/>
                      <a:gd name="connsiteX4" fmla="*/ 76774 w 108660"/>
                      <a:gd name="connsiteY4" fmla="*/ 109523 h 115365"/>
                      <a:gd name="connsiteX5" fmla="*/ 71978 w 108660"/>
                      <a:gd name="connsiteY5" fmla="*/ 108243 h 115365"/>
                      <a:gd name="connsiteX6" fmla="*/ 56717 w 108660"/>
                      <a:gd name="connsiteY6" fmla="*/ 81838 h 115365"/>
                      <a:gd name="connsiteX7" fmla="*/ 57995 w 108660"/>
                      <a:gd name="connsiteY7" fmla="*/ 77031 h 115365"/>
                      <a:gd name="connsiteX8" fmla="*/ 66057 w 108660"/>
                      <a:gd name="connsiteY8" fmla="*/ 72349 h 115365"/>
                      <a:gd name="connsiteX9" fmla="*/ 67377 w 108660"/>
                      <a:gd name="connsiteY9" fmla="*/ 71902 h 115365"/>
                      <a:gd name="connsiteX10" fmla="*/ 90660 w 108660"/>
                      <a:gd name="connsiteY10" fmla="*/ 11963 h 115365"/>
                      <a:gd name="connsiteX11" fmla="*/ 108660 w 108660"/>
                      <a:gd name="connsiteY11" fmla="*/ 29963 h 115365"/>
                      <a:gd name="connsiteX12" fmla="*/ 90660 w 108660"/>
                      <a:gd name="connsiteY12" fmla="*/ 47963 h 115365"/>
                      <a:gd name="connsiteX13" fmla="*/ 72660 w 108660"/>
                      <a:gd name="connsiteY13" fmla="*/ 29963 h 115365"/>
                      <a:gd name="connsiteX14" fmla="*/ 90660 w 108660"/>
                      <a:gd name="connsiteY14" fmla="*/ 11963 h 115365"/>
                      <a:gd name="connsiteX15" fmla="*/ 12883 w 108660"/>
                      <a:gd name="connsiteY15" fmla="*/ 10583 h 115365"/>
                      <a:gd name="connsiteX16" fmla="*/ 28856 w 108660"/>
                      <a:gd name="connsiteY16" fmla="*/ 38492 h 115365"/>
                      <a:gd name="connsiteX17" fmla="*/ 29670 w 108660"/>
                      <a:gd name="connsiteY17" fmla="*/ 68633 h 115365"/>
                      <a:gd name="connsiteX18" fmla="*/ 54537 w 108660"/>
                      <a:gd name="connsiteY18" fmla="*/ 82872 h 115365"/>
                      <a:gd name="connsiteX19" fmla="*/ 70535 w 108660"/>
                      <a:gd name="connsiteY19" fmla="*/ 110710 h 115365"/>
                      <a:gd name="connsiteX20" fmla="*/ 56894 w 108660"/>
                      <a:gd name="connsiteY20" fmla="*/ 115365 h 115365"/>
                      <a:gd name="connsiteX21" fmla="*/ 45294 w 108660"/>
                      <a:gd name="connsiteY21" fmla="*/ 110850 h 115365"/>
                      <a:gd name="connsiteX22" fmla="*/ 20 w 108660"/>
                      <a:gd name="connsiteY22" fmla="*/ 26785 h 115365"/>
                      <a:gd name="connsiteX23" fmla="*/ 3356 w 108660"/>
                      <a:gd name="connsiteY23" fmla="*/ 17711 h 115365"/>
                      <a:gd name="connsiteX24" fmla="*/ 12883 w 108660"/>
                      <a:gd name="connsiteY24" fmla="*/ 10583 h 115365"/>
                      <a:gd name="connsiteX25" fmla="*/ 26146 w 108660"/>
                      <a:gd name="connsiteY25" fmla="*/ 27 h 115365"/>
                      <a:gd name="connsiteX26" fmla="*/ 29622 w 108660"/>
                      <a:gd name="connsiteY26" fmla="*/ 1755 h 115365"/>
                      <a:gd name="connsiteX27" fmla="*/ 44882 w 108660"/>
                      <a:gd name="connsiteY27" fmla="*/ 28160 h 115365"/>
                      <a:gd name="connsiteX28" fmla="*/ 43605 w 108660"/>
                      <a:gd name="connsiteY28" fmla="*/ 32967 h 115365"/>
                      <a:gd name="connsiteX29" fmla="*/ 35542 w 108660"/>
                      <a:gd name="connsiteY29" fmla="*/ 37649 h 115365"/>
                      <a:gd name="connsiteX30" fmla="*/ 30747 w 108660"/>
                      <a:gd name="connsiteY30" fmla="*/ 36368 h 115365"/>
                      <a:gd name="connsiteX31" fmla="*/ 15486 w 108660"/>
                      <a:gd name="connsiteY31" fmla="*/ 9963 h 115365"/>
                      <a:gd name="connsiteX32" fmla="*/ 16764 w 108660"/>
                      <a:gd name="connsiteY32" fmla="*/ 5156 h 115365"/>
                      <a:gd name="connsiteX33" fmla="*/ 24826 w 108660"/>
                      <a:gd name="connsiteY33" fmla="*/ 474 h 115365"/>
                      <a:gd name="connsiteX34" fmla="*/ 26146 w 108660"/>
                      <a:gd name="connsiteY34" fmla="*/ 27 h 1153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108660" h="115365">
                        <a:moveTo>
                          <a:pt x="67377" y="71902"/>
                        </a:moveTo>
                        <a:cubicBezTo>
                          <a:pt x="68734" y="71731"/>
                          <a:pt x="70124" y="72369"/>
                          <a:pt x="70853" y="73629"/>
                        </a:cubicBezTo>
                        <a:lnTo>
                          <a:pt x="86114" y="100034"/>
                        </a:lnTo>
                        <a:cubicBezTo>
                          <a:pt x="87085" y="101715"/>
                          <a:pt x="86513" y="103867"/>
                          <a:pt x="84836" y="104841"/>
                        </a:cubicBezTo>
                        <a:lnTo>
                          <a:pt x="76774" y="109523"/>
                        </a:lnTo>
                        <a:cubicBezTo>
                          <a:pt x="75097" y="110497"/>
                          <a:pt x="72950" y="109924"/>
                          <a:pt x="71978" y="108243"/>
                        </a:cubicBezTo>
                        <a:lnTo>
                          <a:pt x="56717" y="81838"/>
                        </a:lnTo>
                        <a:cubicBezTo>
                          <a:pt x="55746" y="80157"/>
                          <a:pt x="56318" y="78005"/>
                          <a:pt x="57995" y="77031"/>
                        </a:cubicBezTo>
                        <a:lnTo>
                          <a:pt x="66057" y="72349"/>
                        </a:lnTo>
                        <a:cubicBezTo>
                          <a:pt x="66477" y="72106"/>
                          <a:pt x="66925" y="71959"/>
                          <a:pt x="67377" y="71902"/>
                        </a:cubicBezTo>
                        <a:close/>
                        <a:moveTo>
                          <a:pt x="90660" y="11963"/>
                        </a:moveTo>
                        <a:cubicBezTo>
                          <a:pt x="100601" y="11963"/>
                          <a:pt x="108660" y="20022"/>
                          <a:pt x="108660" y="29963"/>
                        </a:cubicBezTo>
                        <a:cubicBezTo>
                          <a:pt x="108660" y="39904"/>
                          <a:pt x="100601" y="47963"/>
                          <a:pt x="90660" y="47963"/>
                        </a:cubicBezTo>
                        <a:cubicBezTo>
                          <a:pt x="80719" y="47963"/>
                          <a:pt x="72660" y="39904"/>
                          <a:pt x="72660" y="29963"/>
                        </a:cubicBezTo>
                        <a:cubicBezTo>
                          <a:pt x="72660" y="20022"/>
                          <a:pt x="80719" y="11963"/>
                          <a:pt x="90660" y="11963"/>
                        </a:cubicBezTo>
                        <a:close/>
                        <a:moveTo>
                          <a:pt x="12883" y="10583"/>
                        </a:moveTo>
                        <a:lnTo>
                          <a:pt x="28856" y="38492"/>
                        </a:lnTo>
                        <a:cubicBezTo>
                          <a:pt x="19525" y="44628"/>
                          <a:pt x="25413" y="61107"/>
                          <a:pt x="29670" y="68633"/>
                        </a:cubicBezTo>
                        <a:cubicBezTo>
                          <a:pt x="34137" y="76158"/>
                          <a:pt x="44638" y="88577"/>
                          <a:pt x="54537" y="82872"/>
                        </a:cubicBezTo>
                        <a:lnTo>
                          <a:pt x="70535" y="110710"/>
                        </a:lnTo>
                        <a:cubicBezTo>
                          <a:pt x="62330" y="115705"/>
                          <a:pt x="59819" y="115213"/>
                          <a:pt x="56894" y="115365"/>
                        </a:cubicBezTo>
                        <a:cubicBezTo>
                          <a:pt x="52780" y="115307"/>
                          <a:pt x="47969" y="112616"/>
                          <a:pt x="45294" y="110850"/>
                        </a:cubicBezTo>
                        <a:cubicBezTo>
                          <a:pt x="32483" y="102989"/>
                          <a:pt x="-936" y="61099"/>
                          <a:pt x="20" y="26785"/>
                        </a:cubicBezTo>
                        <a:cubicBezTo>
                          <a:pt x="137" y="22672"/>
                          <a:pt x="1794" y="19675"/>
                          <a:pt x="3356" y="17711"/>
                        </a:cubicBezTo>
                        <a:cubicBezTo>
                          <a:pt x="5476" y="15116"/>
                          <a:pt x="9518" y="12492"/>
                          <a:pt x="12883" y="10583"/>
                        </a:cubicBezTo>
                        <a:close/>
                        <a:moveTo>
                          <a:pt x="26146" y="27"/>
                        </a:moveTo>
                        <a:cubicBezTo>
                          <a:pt x="27503" y="-144"/>
                          <a:pt x="28893" y="494"/>
                          <a:pt x="29622" y="1755"/>
                        </a:cubicBezTo>
                        <a:lnTo>
                          <a:pt x="44882" y="28160"/>
                        </a:lnTo>
                        <a:cubicBezTo>
                          <a:pt x="45854" y="29841"/>
                          <a:pt x="45282" y="31993"/>
                          <a:pt x="43605" y="32967"/>
                        </a:cubicBezTo>
                        <a:lnTo>
                          <a:pt x="35542" y="37649"/>
                        </a:lnTo>
                        <a:cubicBezTo>
                          <a:pt x="33866" y="38622"/>
                          <a:pt x="31719" y="38049"/>
                          <a:pt x="30747" y="36368"/>
                        </a:cubicBezTo>
                        <a:lnTo>
                          <a:pt x="15486" y="9963"/>
                        </a:lnTo>
                        <a:cubicBezTo>
                          <a:pt x="14515" y="8282"/>
                          <a:pt x="15087" y="6130"/>
                          <a:pt x="16764" y="5156"/>
                        </a:cubicBezTo>
                        <a:lnTo>
                          <a:pt x="24826" y="474"/>
                        </a:lnTo>
                        <a:cubicBezTo>
                          <a:pt x="25245" y="231"/>
                          <a:pt x="25694" y="84"/>
                          <a:pt x="26146" y="27"/>
                        </a:cubicBezTo>
                        <a:close/>
                      </a:path>
                    </a:pathLst>
                  </a:custGeom>
                  <a:solidFill>
                    <a:srgbClr val="17649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90" name="شكل حر 62">
                  <a:extLst>
                    <a:ext uri="{FF2B5EF4-FFF2-40B4-BE49-F238E27FC236}">
                      <a16:creationId xmlns:a16="http://schemas.microsoft.com/office/drawing/2014/main" id="{E10591AC-12C1-4EDA-B5E2-67E59E82B13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336594" y="1531940"/>
                  <a:ext cx="201530" cy="198858"/>
                </a:xfrm>
                <a:custGeom>
                  <a:avLst/>
                  <a:gdLst>
                    <a:gd name="connsiteX0" fmla="*/ 359188 w 1477433"/>
                    <a:gd name="connsiteY0" fmla="*/ 970868 h 1452491"/>
                    <a:gd name="connsiteX1" fmla="*/ 360492 w 1477433"/>
                    <a:gd name="connsiteY1" fmla="*/ 978484 h 1452491"/>
                    <a:gd name="connsiteX2" fmla="*/ 490553 w 1477433"/>
                    <a:gd name="connsiteY2" fmla="*/ 1259435 h 1452491"/>
                    <a:gd name="connsiteX3" fmla="*/ 520735 w 1477433"/>
                    <a:gd name="connsiteY3" fmla="*/ 1294041 h 1452491"/>
                    <a:gd name="connsiteX4" fmla="*/ 448424 w 1477433"/>
                    <a:gd name="connsiteY4" fmla="*/ 1262166 h 1452491"/>
                    <a:gd name="connsiteX5" fmla="*/ 185253 w 1477433"/>
                    <a:gd name="connsiteY5" fmla="*/ 981504 h 1452491"/>
                    <a:gd name="connsiteX6" fmla="*/ 181110 w 1477433"/>
                    <a:gd name="connsiteY6" fmla="*/ 970868 h 1452491"/>
                    <a:gd name="connsiteX7" fmla="*/ 685878 w 1477433"/>
                    <a:gd name="connsiteY7" fmla="*/ 970868 h 1452491"/>
                    <a:gd name="connsiteX8" fmla="*/ 685878 w 1477433"/>
                    <a:gd name="connsiteY8" fmla="*/ 1328926 h 1452491"/>
                    <a:gd name="connsiteX9" fmla="*/ 638058 w 1477433"/>
                    <a:gd name="connsiteY9" fmla="*/ 1285671 h 1452491"/>
                    <a:gd name="connsiteX10" fmla="*/ 467183 w 1477433"/>
                    <a:gd name="connsiteY10" fmla="*/ 973985 h 1452491"/>
                    <a:gd name="connsiteX11" fmla="*/ 466594 w 1477433"/>
                    <a:gd name="connsiteY11" fmla="*/ 970868 h 1452491"/>
                    <a:gd name="connsiteX12" fmla="*/ 1002381 w 1477433"/>
                    <a:gd name="connsiteY12" fmla="*/ 970868 h 1452491"/>
                    <a:gd name="connsiteX13" fmla="*/ 984353 w 1477433"/>
                    <a:gd name="connsiteY13" fmla="*/ 1048524 h 1452491"/>
                    <a:gd name="connsiteX14" fmla="*/ 858010 w 1477433"/>
                    <a:gd name="connsiteY14" fmla="*/ 1285671 h 1452491"/>
                    <a:gd name="connsiteX15" fmla="*/ 809510 w 1477433"/>
                    <a:gd name="connsiteY15" fmla="*/ 1337430 h 1452491"/>
                    <a:gd name="connsiteX16" fmla="*/ 803387 w 1477433"/>
                    <a:gd name="connsiteY16" fmla="*/ 1338858 h 1452491"/>
                    <a:gd name="connsiteX17" fmla="*/ 790534 w 1477433"/>
                    <a:gd name="connsiteY17" fmla="*/ 1341003 h 1452491"/>
                    <a:gd name="connsiteX18" fmla="*/ 790534 w 1477433"/>
                    <a:gd name="connsiteY18" fmla="*/ 970868 h 1452491"/>
                    <a:gd name="connsiteX19" fmla="*/ 1298864 w 1477433"/>
                    <a:gd name="connsiteY19" fmla="*/ 970868 h 1452491"/>
                    <a:gd name="connsiteX20" fmla="*/ 1289246 w 1477433"/>
                    <a:gd name="connsiteY20" fmla="*/ 993620 h 1452491"/>
                    <a:gd name="connsiteX21" fmla="*/ 975561 w 1477433"/>
                    <a:gd name="connsiteY21" fmla="*/ 1284032 h 1452491"/>
                    <a:gd name="connsiteX22" fmla="*/ 960431 w 1477433"/>
                    <a:gd name="connsiteY22" fmla="*/ 1290007 h 1452491"/>
                    <a:gd name="connsiteX23" fmla="*/ 983030 w 1477433"/>
                    <a:gd name="connsiteY23" fmla="*/ 1259435 h 1452491"/>
                    <a:gd name="connsiteX24" fmla="*/ 1093266 w 1477433"/>
                    <a:gd name="connsiteY24" fmla="*/ 978484 h 1452491"/>
                    <a:gd name="connsiteX25" fmla="*/ 1094516 w 1477433"/>
                    <a:gd name="connsiteY25" fmla="*/ 970868 h 1452491"/>
                    <a:gd name="connsiteX26" fmla="*/ 335094 w 1477433"/>
                    <a:gd name="connsiteY26" fmla="*/ 594409 h 1452491"/>
                    <a:gd name="connsiteX27" fmla="*/ 333931 w 1477433"/>
                    <a:gd name="connsiteY27" fmla="*/ 602627 h 1452491"/>
                    <a:gd name="connsiteX28" fmla="*/ 328262 w 1477433"/>
                    <a:gd name="connsiteY28" fmla="*/ 701606 h 1452491"/>
                    <a:gd name="connsiteX29" fmla="*/ 336293 w 1477433"/>
                    <a:gd name="connsiteY29" fmla="*/ 837085 h 1452491"/>
                    <a:gd name="connsiteX30" fmla="*/ 341365 w 1477433"/>
                    <a:gd name="connsiteY30" fmla="*/ 866719 h 1452491"/>
                    <a:gd name="connsiteX31" fmla="*/ 145665 w 1477433"/>
                    <a:gd name="connsiteY31" fmla="*/ 866719 h 1452491"/>
                    <a:gd name="connsiteX32" fmla="*/ 134094 w 1477433"/>
                    <a:gd name="connsiteY32" fmla="*/ 822480 h 1452491"/>
                    <a:gd name="connsiteX33" fmla="*/ 119096 w 1477433"/>
                    <a:gd name="connsiteY33" fmla="*/ 714849 h 1452491"/>
                    <a:gd name="connsiteX34" fmla="*/ 133122 w 1477433"/>
                    <a:gd name="connsiteY34" fmla="*/ 617955 h 1452491"/>
                    <a:gd name="connsiteX35" fmla="*/ 139572 w 1477433"/>
                    <a:gd name="connsiteY35" fmla="*/ 594409 h 1452491"/>
                    <a:gd name="connsiteX36" fmla="*/ 685878 w 1477433"/>
                    <a:gd name="connsiteY36" fmla="*/ 594409 h 1452491"/>
                    <a:gd name="connsiteX37" fmla="*/ 685878 w 1477433"/>
                    <a:gd name="connsiteY37" fmla="*/ 866719 h 1452491"/>
                    <a:gd name="connsiteX38" fmla="*/ 449065 w 1477433"/>
                    <a:gd name="connsiteY38" fmla="*/ 866719 h 1452491"/>
                    <a:gd name="connsiteX39" fmla="*/ 442217 w 1477433"/>
                    <a:gd name="connsiteY39" fmla="*/ 799730 h 1452491"/>
                    <a:gd name="connsiteX40" fmla="*/ 439091 w 1477433"/>
                    <a:gd name="connsiteY40" fmla="*/ 698049 h 1452491"/>
                    <a:gd name="connsiteX41" fmla="*/ 446806 w 1477433"/>
                    <a:gd name="connsiteY41" fmla="*/ 594651 h 1452491"/>
                    <a:gd name="connsiteX42" fmla="*/ 446848 w 1477433"/>
                    <a:gd name="connsiteY42" fmla="*/ 594409 h 1452491"/>
                    <a:gd name="connsiteX43" fmla="*/ 1019572 w 1477433"/>
                    <a:gd name="connsiteY43" fmla="*/ 594409 h 1452491"/>
                    <a:gd name="connsiteX44" fmla="*/ 1022035 w 1477433"/>
                    <a:gd name="connsiteY44" fmla="*/ 614418 h 1452491"/>
                    <a:gd name="connsiteX45" fmla="*/ 1026647 w 1477433"/>
                    <a:gd name="connsiteY45" fmla="*/ 698049 h 1452491"/>
                    <a:gd name="connsiteX46" fmla="*/ 1021938 w 1477433"/>
                    <a:gd name="connsiteY46" fmla="*/ 831346 h 1452491"/>
                    <a:gd name="connsiteX47" fmla="*/ 1017638 w 1477433"/>
                    <a:gd name="connsiteY47" fmla="*/ 866719 h 1452491"/>
                    <a:gd name="connsiteX48" fmla="*/ 790534 w 1477433"/>
                    <a:gd name="connsiteY48" fmla="*/ 866719 h 1452491"/>
                    <a:gd name="connsiteX49" fmla="*/ 790534 w 1477433"/>
                    <a:gd name="connsiteY49" fmla="*/ 594409 h 1452491"/>
                    <a:gd name="connsiteX50" fmla="*/ 1333877 w 1477433"/>
                    <a:gd name="connsiteY50" fmla="*/ 594409 h 1452491"/>
                    <a:gd name="connsiteX51" fmla="*/ 1343339 w 1477433"/>
                    <a:gd name="connsiteY51" fmla="*/ 630011 h 1452491"/>
                    <a:gd name="connsiteX52" fmla="*/ 1358337 w 1477433"/>
                    <a:gd name="connsiteY52" fmla="*/ 737642 h 1452491"/>
                    <a:gd name="connsiteX53" fmla="*/ 1344311 w 1477433"/>
                    <a:gd name="connsiteY53" fmla="*/ 834536 h 1452491"/>
                    <a:gd name="connsiteX54" fmla="*/ 1335351 w 1477433"/>
                    <a:gd name="connsiteY54" fmla="*/ 866719 h 1452491"/>
                    <a:gd name="connsiteX55" fmla="*/ 1109912 w 1477433"/>
                    <a:gd name="connsiteY55" fmla="*/ 866719 h 1452491"/>
                    <a:gd name="connsiteX56" fmla="*/ 1120582 w 1477433"/>
                    <a:gd name="connsiteY56" fmla="*/ 701606 h 1452491"/>
                    <a:gd name="connsiteX57" fmla="*/ 1117221 w 1477433"/>
                    <a:gd name="connsiteY57" fmla="*/ 621477 h 1452491"/>
                    <a:gd name="connsiteX58" fmla="*/ 1114572 w 1477433"/>
                    <a:gd name="connsiteY58" fmla="*/ 594409 h 1452491"/>
                    <a:gd name="connsiteX59" fmla="*/ 515400 w 1477433"/>
                    <a:gd name="connsiteY59" fmla="*/ 164829 h 1452491"/>
                    <a:gd name="connsiteX60" fmla="*/ 505391 w 1477433"/>
                    <a:gd name="connsiteY60" fmla="*/ 175684 h 1452491"/>
                    <a:gd name="connsiteX61" fmla="*/ 364412 w 1477433"/>
                    <a:gd name="connsiteY61" fmla="*/ 438014 h 1452491"/>
                    <a:gd name="connsiteX62" fmla="*/ 352145 w 1477433"/>
                    <a:gd name="connsiteY62" fmla="*/ 490260 h 1452491"/>
                    <a:gd name="connsiteX63" fmla="*/ 174602 w 1477433"/>
                    <a:gd name="connsiteY63" fmla="*/ 490260 h 1452491"/>
                    <a:gd name="connsiteX64" fmla="*/ 183559 w 1477433"/>
                    <a:gd name="connsiteY64" fmla="*/ 468287 h 1452491"/>
                    <a:gd name="connsiteX65" fmla="*/ 445170 w 1477433"/>
                    <a:gd name="connsiteY65" fmla="*/ 196676 h 1452491"/>
                    <a:gd name="connsiteX66" fmla="*/ 955189 w 1477433"/>
                    <a:gd name="connsiteY66" fmla="*/ 156152 h 1452491"/>
                    <a:gd name="connsiteX67" fmla="*/ 972101 w 1477433"/>
                    <a:gd name="connsiteY67" fmla="*/ 162544 h 1452491"/>
                    <a:gd name="connsiteX68" fmla="*/ 1287505 w 1477433"/>
                    <a:gd name="connsiteY68" fmla="*/ 461051 h 1452491"/>
                    <a:gd name="connsiteX69" fmla="*/ 1299306 w 1477433"/>
                    <a:gd name="connsiteY69" fmla="*/ 490260 h 1452491"/>
                    <a:gd name="connsiteX70" fmla="*/ 1098994 w 1477433"/>
                    <a:gd name="connsiteY70" fmla="*/ 490260 h 1452491"/>
                    <a:gd name="connsiteX71" fmla="*/ 1086370 w 1477433"/>
                    <a:gd name="connsiteY71" fmla="*/ 423770 h 1452491"/>
                    <a:gd name="connsiteX72" fmla="*/ 970454 w 1477433"/>
                    <a:gd name="connsiteY72" fmla="*/ 175684 h 1452491"/>
                    <a:gd name="connsiteX73" fmla="*/ 685878 w 1477433"/>
                    <a:gd name="connsiteY73" fmla="*/ 126507 h 1452491"/>
                    <a:gd name="connsiteX74" fmla="*/ 685878 w 1477433"/>
                    <a:gd name="connsiteY74" fmla="*/ 490260 h 1452491"/>
                    <a:gd name="connsiteX75" fmla="*/ 466559 w 1477433"/>
                    <a:gd name="connsiteY75" fmla="*/ 490260 h 1452491"/>
                    <a:gd name="connsiteX76" fmla="*/ 486500 w 1477433"/>
                    <a:gd name="connsiteY76" fmla="*/ 420671 h 1452491"/>
                    <a:gd name="connsiteX77" fmla="*/ 661418 w 1477433"/>
                    <a:gd name="connsiteY77" fmla="*/ 147172 h 1452491"/>
                    <a:gd name="connsiteX78" fmla="*/ 790534 w 1477433"/>
                    <a:gd name="connsiteY78" fmla="*/ 110272 h 1452491"/>
                    <a:gd name="connsiteX79" fmla="*/ 799436 w 1477433"/>
                    <a:gd name="connsiteY79" fmla="*/ 111456 h 1452491"/>
                    <a:gd name="connsiteX80" fmla="*/ 803137 w 1477433"/>
                    <a:gd name="connsiteY80" fmla="*/ 112212 h 1452491"/>
                    <a:gd name="connsiteX81" fmla="*/ 838210 w 1477433"/>
                    <a:gd name="connsiteY81" fmla="*/ 147172 h 1452491"/>
                    <a:gd name="connsiteX82" fmla="*/ 981874 w 1477433"/>
                    <a:gd name="connsiteY82" fmla="*/ 405529 h 1452491"/>
                    <a:gd name="connsiteX83" fmla="*/ 1001543 w 1477433"/>
                    <a:gd name="connsiteY83" fmla="*/ 490260 h 1452491"/>
                    <a:gd name="connsiteX84" fmla="*/ 790534 w 1477433"/>
                    <a:gd name="connsiteY84" fmla="*/ 490260 h 1452491"/>
                    <a:gd name="connsiteX85" fmla="*/ 736675 w 1477433"/>
                    <a:gd name="connsiteY85" fmla="*/ 0 h 1452491"/>
                    <a:gd name="connsiteX86" fmla="*/ 6248 w 1477433"/>
                    <a:gd name="connsiteY86" fmla="*/ 635366 h 1452491"/>
                    <a:gd name="connsiteX87" fmla="*/ 415 w 1477433"/>
                    <a:gd name="connsiteY87" fmla="*/ 713798 h 1452491"/>
                    <a:gd name="connsiteX88" fmla="*/ 0 w 1477433"/>
                    <a:gd name="connsiteY88" fmla="*/ 713798 h 1452491"/>
                    <a:gd name="connsiteX89" fmla="*/ 242 w 1477433"/>
                    <a:gd name="connsiteY89" fmla="*/ 716133 h 1452491"/>
                    <a:gd name="connsiteX90" fmla="*/ 0 w 1477433"/>
                    <a:gd name="connsiteY90" fmla="*/ 719388 h 1452491"/>
                    <a:gd name="connsiteX91" fmla="*/ 579 w 1477433"/>
                    <a:gd name="connsiteY91" fmla="*/ 719388 h 1452491"/>
                    <a:gd name="connsiteX92" fmla="*/ 9659 w 1477433"/>
                    <a:gd name="connsiteY92" fmla="*/ 806983 h 1452491"/>
                    <a:gd name="connsiteX93" fmla="*/ 740759 w 1477433"/>
                    <a:gd name="connsiteY93" fmla="*/ 1452491 h 1452491"/>
                    <a:gd name="connsiteX94" fmla="*/ 1471185 w 1477433"/>
                    <a:gd name="connsiteY94" fmla="*/ 817125 h 1452491"/>
                    <a:gd name="connsiteX95" fmla="*/ 1477018 w 1477433"/>
                    <a:gd name="connsiteY95" fmla="*/ 738693 h 1452491"/>
                    <a:gd name="connsiteX96" fmla="*/ 1477433 w 1477433"/>
                    <a:gd name="connsiteY96" fmla="*/ 738693 h 1452491"/>
                    <a:gd name="connsiteX97" fmla="*/ 1477191 w 1477433"/>
                    <a:gd name="connsiteY97" fmla="*/ 736358 h 1452491"/>
                    <a:gd name="connsiteX98" fmla="*/ 1477433 w 1477433"/>
                    <a:gd name="connsiteY98" fmla="*/ 733104 h 1452491"/>
                    <a:gd name="connsiteX99" fmla="*/ 1476854 w 1477433"/>
                    <a:gd name="connsiteY99" fmla="*/ 733104 h 1452491"/>
                    <a:gd name="connsiteX100" fmla="*/ 1467774 w 1477433"/>
                    <a:gd name="connsiteY100" fmla="*/ 645508 h 1452491"/>
                    <a:gd name="connsiteX101" fmla="*/ 736675 w 1477433"/>
                    <a:gd name="connsiteY101" fmla="*/ 0 h 14524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</a:cxnLst>
                  <a:rect l="l" t="t" r="r" b="b"/>
                  <a:pathLst>
                    <a:path w="1477433" h="1452491">
                      <a:moveTo>
                        <a:pt x="359188" y="970868"/>
                      </a:moveTo>
                      <a:lnTo>
                        <a:pt x="360492" y="978484"/>
                      </a:lnTo>
                      <a:cubicBezTo>
                        <a:pt x="383856" y="1073635"/>
                        <a:pt x="423525" y="1169464"/>
                        <a:pt x="490553" y="1259435"/>
                      </a:cubicBezTo>
                      <a:lnTo>
                        <a:pt x="520735" y="1294041"/>
                      </a:lnTo>
                      <a:lnTo>
                        <a:pt x="448424" y="1262166"/>
                      </a:lnTo>
                      <a:cubicBezTo>
                        <a:pt x="350471" y="1208613"/>
                        <a:pt x="249852" y="1121886"/>
                        <a:pt x="185253" y="981504"/>
                      </a:cubicBezTo>
                      <a:lnTo>
                        <a:pt x="181110" y="970868"/>
                      </a:lnTo>
                      <a:close/>
                      <a:moveTo>
                        <a:pt x="685878" y="970868"/>
                      </a:moveTo>
                      <a:lnTo>
                        <a:pt x="685878" y="1328926"/>
                      </a:lnTo>
                      <a:lnTo>
                        <a:pt x="638058" y="1285671"/>
                      </a:lnTo>
                      <a:cubicBezTo>
                        <a:pt x="555420" y="1201740"/>
                        <a:pt x="498358" y="1104664"/>
                        <a:pt x="467183" y="973985"/>
                      </a:cubicBezTo>
                      <a:lnTo>
                        <a:pt x="466594" y="970868"/>
                      </a:lnTo>
                      <a:close/>
                      <a:moveTo>
                        <a:pt x="1002381" y="970868"/>
                      </a:moveTo>
                      <a:lnTo>
                        <a:pt x="984353" y="1048524"/>
                      </a:lnTo>
                      <a:cubicBezTo>
                        <a:pt x="956202" y="1142969"/>
                        <a:pt x="914043" y="1218526"/>
                        <a:pt x="858010" y="1285671"/>
                      </a:cubicBezTo>
                      <a:lnTo>
                        <a:pt x="809510" y="1337430"/>
                      </a:lnTo>
                      <a:lnTo>
                        <a:pt x="803387" y="1338858"/>
                      </a:lnTo>
                      <a:lnTo>
                        <a:pt x="790534" y="1341003"/>
                      </a:lnTo>
                      <a:lnTo>
                        <a:pt x="790534" y="970868"/>
                      </a:lnTo>
                      <a:close/>
                      <a:moveTo>
                        <a:pt x="1298864" y="970868"/>
                      </a:moveTo>
                      <a:lnTo>
                        <a:pt x="1289246" y="993620"/>
                      </a:lnTo>
                      <a:cubicBezTo>
                        <a:pt x="1212336" y="1146756"/>
                        <a:pt x="1087012" y="1234269"/>
                        <a:pt x="975561" y="1284032"/>
                      </a:cubicBezTo>
                      <a:lnTo>
                        <a:pt x="960431" y="1290007"/>
                      </a:lnTo>
                      <a:lnTo>
                        <a:pt x="983030" y="1259435"/>
                      </a:lnTo>
                      <a:cubicBezTo>
                        <a:pt x="1039841" y="1169464"/>
                        <a:pt x="1073463" y="1073635"/>
                        <a:pt x="1093266" y="978484"/>
                      </a:cubicBezTo>
                      <a:lnTo>
                        <a:pt x="1094516" y="970868"/>
                      </a:lnTo>
                      <a:close/>
                      <a:moveTo>
                        <a:pt x="335094" y="594409"/>
                      </a:moveTo>
                      <a:lnTo>
                        <a:pt x="333931" y="602627"/>
                      </a:lnTo>
                      <a:cubicBezTo>
                        <a:pt x="330867" y="633659"/>
                        <a:pt x="328921" y="666598"/>
                        <a:pt x="328262" y="701606"/>
                      </a:cubicBezTo>
                      <a:cubicBezTo>
                        <a:pt x="329166" y="745234"/>
                        <a:pt x="331382" y="790666"/>
                        <a:pt x="336293" y="837085"/>
                      </a:cubicBezTo>
                      <a:lnTo>
                        <a:pt x="341365" y="866719"/>
                      </a:lnTo>
                      <a:lnTo>
                        <a:pt x="145665" y="866719"/>
                      </a:lnTo>
                      <a:lnTo>
                        <a:pt x="134094" y="822480"/>
                      </a:lnTo>
                      <a:lnTo>
                        <a:pt x="119096" y="714849"/>
                      </a:lnTo>
                      <a:lnTo>
                        <a:pt x="133122" y="617955"/>
                      </a:lnTo>
                      <a:lnTo>
                        <a:pt x="139572" y="594409"/>
                      </a:lnTo>
                      <a:close/>
                      <a:moveTo>
                        <a:pt x="685878" y="594409"/>
                      </a:moveTo>
                      <a:lnTo>
                        <a:pt x="685878" y="866719"/>
                      </a:lnTo>
                      <a:lnTo>
                        <a:pt x="449065" y="866719"/>
                      </a:lnTo>
                      <a:lnTo>
                        <a:pt x="442217" y="799730"/>
                      </a:lnTo>
                      <a:cubicBezTo>
                        <a:pt x="440134" y="767562"/>
                        <a:pt x="439091" y="733723"/>
                        <a:pt x="439091" y="698049"/>
                      </a:cubicBezTo>
                      <a:cubicBezTo>
                        <a:pt x="440079" y="661653"/>
                        <a:pt x="442729" y="627223"/>
                        <a:pt x="446806" y="594651"/>
                      </a:cubicBezTo>
                      <a:lnTo>
                        <a:pt x="446848" y="594409"/>
                      </a:lnTo>
                      <a:close/>
                      <a:moveTo>
                        <a:pt x="1019572" y="594409"/>
                      </a:moveTo>
                      <a:lnTo>
                        <a:pt x="1022035" y="614418"/>
                      </a:lnTo>
                      <a:cubicBezTo>
                        <a:pt x="1024406" y="641073"/>
                        <a:pt x="1025977" y="668932"/>
                        <a:pt x="1026647" y="698049"/>
                      </a:cubicBezTo>
                      <a:cubicBezTo>
                        <a:pt x="1026647" y="745615"/>
                        <a:pt x="1025076" y="789918"/>
                        <a:pt x="1021938" y="831346"/>
                      </a:cubicBezTo>
                      <a:lnTo>
                        <a:pt x="1017638" y="866719"/>
                      </a:lnTo>
                      <a:lnTo>
                        <a:pt x="790534" y="866719"/>
                      </a:lnTo>
                      <a:lnTo>
                        <a:pt x="790534" y="594409"/>
                      </a:lnTo>
                      <a:close/>
                      <a:moveTo>
                        <a:pt x="1333877" y="594409"/>
                      </a:moveTo>
                      <a:lnTo>
                        <a:pt x="1343339" y="630011"/>
                      </a:lnTo>
                      <a:lnTo>
                        <a:pt x="1358337" y="737642"/>
                      </a:lnTo>
                      <a:lnTo>
                        <a:pt x="1344311" y="834536"/>
                      </a:lnTo>
                      <a:lnTo>
                        <a:pt x="1335351" y="866719"/>
                      </a:lnTo>
                      <a:lnTo>
                        <a:pt x="1109912" y="866719"/>
                      </a:lnTo>
                      <a:lnTo>
                        <a:pt x="1120582" y="701606"/>
                      </a:lnTo>
                      <a:cubicBezTo>
                        <a:pt x="1120136" y="673600"/>
                        <a:pt x="1118991" y="646918"/>
                        <a:pt x="1117221" y="621477"/>
                      </a:cubicBezTo>
                      <a:lnTo>
                        <a:pt x="1114572" y="594409"/>
                      </a:lnTo>
                      <a:close/>
                      <a:moveTo>
                        <a:pt x="515400" y="164829"/>
                      </a:moveTo>
                      <a:lnTo>
                        <a:pt x="505391" y="175684"/>
                      </a:lnTo>
                      <a:cubicBezTo>
                        <a:pt x="452742" y="237043"/>
                        <a:pt x="398772" y="317744"/>
                        <a:pt x="364412" y="438014"/>
                      </a:cubicBezTo>
                      <a:lnTo>
                        <a:pt x="352145" y="490260"/>
                      </a:lnTo>
                      <a:lnTo>
                        <a:pt x="174602" y="490260"/>
                      </a:lnTo>
                      <a:lnTo>
                        <a:pt x="183559" y="468287"/>
                      </a:lnTo>
                      <a:cubicBezTo>
                        <a:pt x="247488" y="335326"/>
                        <a:pt x="347594" y="250562"/>
                        <a:pt x="445170" y="196676"/>
                      </a:cubicBezTo>
                      <a:close/>
                      <a:moveTo>
                        <a:pt x="955189" y="156152"/>
                      </a:moveTo>
                      <a:lnTo>
                        <a:pt x="972101" y="162544"/>
                      </a:lnTo>
                      <a:cubicBezTo>
                        <a:pt x="1083932" y="211005"/>
                        <a:pt x="1209819" y="299522"/>
                        <a:pt x="1287505" y="461051"/>
                      </a:cubicBezTo>
                      <a:lnTo>
                        <a:pt x="1299306" y="490260"/>
                      </a:lnTo>
                      <a:lnTo>
                        <a:pt x="1098994" y="490260"/>
                      </a:lnTo>
                      <a:lnTo>
                        <a:pt x="1086370" y="423770"/>
                      </a:lnTo>
                      <a:cubicBezTo>
                        <a:pt x="1057163" y="311319"/>
                        <a:pt x="1013292" y="234589"/>
                        <a:pt x="970454" y="175684"/>
                      </a:cubicBezTo>
                      <a:close/>
                      <a:moveTo>
                        <a:pt x="685878" y="126507"/>
                      </a:moveTo>
                      <a:lnTo>
                        <a:pt x="685878" y="490260"/>
                      </a:lnTo>
                      <a:lnTo>
                        <a:pt x="466559" y="490260"/>
                      </a:lnTo>
                      <a:lnTo>
                        <a:pt x="486500" y="420671"/>
                      </a:lnTo>
                      <a:cubicBezTo>
                        <a:pt x="530707" y="292848"/>
                        <a:pt x="598814" y="206144"/>
                        <a:pt x="661418" y="147172"/>
                      </a:cubicBezTo>
                      <a:close/>
                      <a:moveTo>
                        <a:pt x="790534" y="110272"/>
                      </a:moveTo>
                      <a:lnTo>
                        <a:pt x="799436" y="111456"/>
                      </a:lnTo>
                      <a:lnTo>
                        <a:pt x="803137" y="112212"/>
                      </a:lnTo>
                      <a:lnTo>
                        <a:pt x="838210" y="147172"/>
                      </a:lnTo>
                      <a:cubicBezTo>
                        <a:pt x="889149" y="203785"/>
                        <a:pt x="944387" y="285956"/>
                        <a:pt x="981874" y="405529"/>
                      </a:cubicBezTo>
                      <a:lnTo>
                        <a:pt x="1001543" y="490260"/>
                      </a:lnTo>
                      <a:lnTo>
                        <a:pt x="790534" y="490260"/>
                      </a:lnTo>
                      <a:close/>
                      <a:moveTo>
                        <a:pt x="736675" y="0"/>
                      </a:moveTo>
                      <a:cubicBezTo>
                        <a:pt x="413135" y="-476"/>
                        <a:pt x="58187" y="227220"/>
                        <a:pt x="6248" y="635366"/>
                      </a:cubicBezTo>
                      <a:lnTo>
                        <a:pt x="415" y="713798"/>
                      </a:lnTo>
                      <a:lnTo>
                        <a:pt x="0" y="713798"/>
                      </a:lnTo>
                      <a:lnTo>
                        <a:pt x="242" y="716133"/>
                      </a:lnTo>
                      <a:lnTo>
                        <a:pt x="0" y="719388"/>
                      </a:lnTo>
                      <a:lnTo>
                        <a:pt x="579" y="719388"/>
                      </a:lnTo>
                      <a:lnTo>
                        <a:pt x="9659" y="806983"/>
                      </a:lnTo>
                      <a:cubicBezTo>
                        <a:pt x="76629" y="1255962"/>
                        <a:pt x="417220" y="1452015"/>
                        <a:pt x="740759" y="1452491"/>
                      </a:cubicBezTo>
                      <a:cubicBezTo>
                        <a:pt x="1064298" y="1452967"/>
                        <a:pt x="1419246" y="1225271"/>
                        <a:pt x="1471185" y="817125"/>
                      </a:cubicBezTo>
                      <a:lnTo>
                        <a:pt x="1477018" y="738693"/>
                      </a:lnTo>
                      <a:lnTo>
                        <a:pt x="1477433" y="738693"/>
                      </a:lnTo>
                      <a:lnTo>
                        <a:pt x="1477191" y="736358"/>
                      </a:lnTo>
                      <a:lnTo>
                        <a:pt x="1477433" y="733104"/>
                      </a:lnTo>
                      <a:lnTo>
                        <a:pt x="1476854" y="733104"/>
                      </a:lnTo>
                      <a:lnTo>
                        <a:pt x="1467774" y="645508"/>
                      </a:lnTo>
                      <a:cubicBezTo>
                        <a:pt x="1400804" y="196529"/>
                        <a:pt x="1060214" y="476"/>
                        <a:pt x="736675" y="0"/>
                      </a:cubicBezTo>
                      <a:close/>
                    </a:path>
                  </a:pathLst>
                </a:custGeom>
                <a:solidFill>
                  <a:srgbClr val="17649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3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D0BD8D0E-C7E9-43F9-BC81-7BF6C87019AD}"/>
                  </a:ext>
                </a:extLst>
              </p:cNvPr>
              <p:cNvGrpSpPr/>
              <p:nvPr/>
            </p:nvGrpSpPr>
            <p:grpSpPr>
              <a:xfrm>
                <a:off x="4376341" y="3914550"/>
                <a:ext cx="2204254" cy="140279"/>
                <a:chOff x="4376341" y="3914550"/>
                <a:chExt cx="2204254" cy="140279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8E7FE09E-2212-46BC-A6B4-C3921F76610B}"/>
                    </a:ext>
                  </a:extLst>
                </p:cNvPr>
                <p:cNvSpPr/>
                <p:nvPr/>
              </p:nvSpPr>
              <p:spPr>
                <a:xfrm>
                  <a:off x="4727661" y="3914550"/>
                  <a:ext cx="1852934" cy="136147"/>
                </a:xfrm>
                <a:prstGeom prst="rect">
                  <a:avLst/>
                </a:prstGeom>
                <a:solidFill>
                  <a:schemeClr val="bg1">
                    <a:lumMod val="75000"/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78226" tIns="39113" rIns="78226" bIns="3911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rtl="1">
                    <a:lnSpc>
                      <a:spcPct val="107000"/>
                    </a:lnSpc>
                    <a:spcAft>
                      <a:spcPts val="684"/>
                    </a:spcAft>
                  </a:pPr>
                  <a:r>
                    <a:rPr lang="fr-MA" sz="11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29 </a:t>
                  </a:r>
                  <a:r>
                    <a:rPr lang="fr-MA" sz="1100" i="1" dirty="0" err="1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years</a:t>
                  </a:r>
                  <a:r>
                    <a:rPr lang="fr-MA" sz="11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fr-MA" sz="1100" i="1" dirty="0" err="1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old</a:t>
                  </a:r>
                  <a:endParaRPr lang="fr-FR" sz="11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88" name="Heart 87">
                  <a:extLst>
                    <a:ext uri="{FF2B5EF4-FFF2-40B4-BE49-F238E27FC236}">
                      <a16:creationId xmlns:a16="http://schemas.microsoft.com/office/drawing/2014/main" id="{D0803422-899D-4195-ACD9-71B1372EB79F}"/>
                    </a:ext>
                  </a:extLst>
                </p:cNvPr>
                <p:cNvSpPr/>
                <p:nvPr/>
              </p:nvSpPr>
              <p:spPr>
                <a:xfrm>
                  <a:off x="4376341" y="3930053"/>
                  <a:ext cx="124776" cy="124776"/>
                </a:xfrm>
                <a:prstGeom prst="heart">
                  <a:avLst/>
                </a:prstGeom>
                <a:solidFill>
                  <a:srgbClr val="17649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MA" sz="180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8630579-B846-4195-B641-98D8D988A1C9}"/>
              </a:ext>
            </a:extLst>
          </p:cNvPr>
          <p:cNvGrpSpPr/>
          <p:nvPr/>
        </p:nvGrpSpPr>
        <p:grpSpPr>
          <a:xfrm>
            <a:off x="32399" y="6318494"/>
            <a:ext cx="1973945" cy="624396"/>
            <a:chOff x="113649" y="7503092"/>
            <a:chExt cx="1973945" cy="624396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1E4BFA5-3121-46C9-A4DD-138FC71487B5}"/>
                </a:ext>
              </a:extLst>
            </p:cNvPr>
            <p:cNvSpPr/>
            <p:nvPr/>
          </p:nvSpPr>
          <p:spPr>
            <a:xfrm>
              <a:off x="113649" y="7503092"/>
              <a:ext cx="809938" cy="6243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FRENCH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81F7EE2-9131-4010-8409-D4EA83300C73}"/>
                </a:ext>
              </a:extLst>
            </p:cNvPr>
            <p:cNvGrpSpPr/>
            <p:nvPr/>
          </p:nvGrpSpPr>
          <p:grpSpPr>
            <a:xfrm>
              <a:off x="946121" y="7541611"/>
              <a:ext cx="1141473" cy="561774"/>
              <a:chOff x="946121" y="7541611"/>
              <a:chExt cx="1141473" cy="561774"/>
            </a:xfrm>
          </p:grpSpPr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BA1ECDC7-25CA-4D8E-8CAA-0CA58F215BDE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DDFA4596-D057-4581-8433-5FA76D2BFB23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4B1F6AF8-5026-4911-AF7D-74990C9A7299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FB3D2686-66EF-41BB-8C5D-1F89269F5D0D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E75046D0-65B4-4163-B243-F8E04525DB20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0CD185E5-4961-4FC2-A656-F8B4383EFD7B}"/>
                  </a:ext>
                </a:extLst>
              </p:cNvPr>
              <p:cNvSpPr/>
              <p:nvPr/>
            </p:nvSpPr>
            <p:spPr>
              <a:xfrm>
                <a:off x="1933840" y="7748026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EAC0F9C4-AD9C-45BF-8778-059993DAE2B9}"/>
                  </a:ext>
                </a:extLst>
              </p:cNvPr>
              <p:cNvSpPr/>
              <p:nvPr/>
            </p:nvSpPr>
            <p:spPr>
              <a:xfrm>
                <a:off x="1687301" y="7746874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1A66A536-D9DC-42A0-BAE0-BD230E85881E}"/>
                  </a:ext>
                </a:extLst>
              </p:cNvPr>
              <p:cNvSpPr/>
              <p:nvPr/>
            </p:nvSpPr>
            <p:spPr>
              <a:xfrm>
                <a:off x="1440762" y="7745722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B6C48B88-0689-473D-A8D2-E6DB6ADB57E8}"/>
                  </a:ext>
                </a:extLst>
              </p:cNvPr>
              <p:cNvSpPr/>
              <p:nvPr/>
            </p:nvSpPr>
            <p:spPr>
              <a:xfrm>
                <a:off x="1194223" y="7744570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E3FEF9C4-2F6E-408E-8A60-6399C598265C}"/>
                  </a:ext>
                </a:extLst>
              </p:cNvPr>
              <p:cNvSpPr/>
              <p:nvPr/>
            </p:nvSpPr>
            <p:spPr>
              <a:xfrm>
                <a:off x="947684" y="7743418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632AC34-EEA8-44DC-8A1D-DC1479112082}"/>
                  </a:ext>
                </a:extLst>
              </p:cNvPr>
              <p:cNvSpPr/>
              <p:nvPr/>
            </p:nvSpPr>
            <p:spPr>
              <a:xfrm>
                <a:off x="1934042" y="7949833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B1979E06-AF30-48FC-8011-F5BDB66BE8D4}"/>
                  </a:ext>
                </a:extLst>
              </p:cNvPr>
              <p:cNvSpPr/>
              <p:nvPr/>
            </p:nvSpPr>
            <p:spPr>
              <a:xfrm>
                <a:off x="1687503" y="7948681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F5D62FC8-A0E6-43C4-BAE2-E36AB8B0EE05}"/>
                  </a:ext>
                </a:extLst>
              </p:cNvPr>
              <p:cNvSpPr/>
              <p:nvPr/>
            </p:nvSpPr>
            <p:spPr>
              <a:xfrm>
                <a:off x="1440964" y="7947529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246DF30D-9259-4C81-8F8B-F66F8B8680C2}"/>
                  </a:ext>
                </a:extLst>
              </p:cNvPr>
              <p:cNvSpPr/>
              <p:nvPr/>
            </p:nvSpPr>
            <p:spPr>
              <a:xfrm>
                <a:off x="1194425" y="7946377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57D2A9C0-1C65-4C19-98B7-539CA0D90729}"/>
                  </a:ext>
                </a:extLst>
              </p:cNvPr>
              <p:cNvSpPr/>
              <p:nvPr/>
            </p:nvSpPr>
            <p:spPr>
              <a:xfrm>
                <a:off x="947886" y="7945225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D646B33-7E5A-4BA4-A205-75A631C01E35}"/>
              </a:ext>
            </a:extLst>
          </p:cNvPr>
          <p:cNvGrpSpPr/>
          <p:nvPr/>
        </p:nvGrpSpPr>
        <p:grpSpPr>
          <a:xfrm>
            <a:off x="19050" y="4859613"/>
            <a:ext cx="1987325" cy="870425"/>
            <a:chOff x="19050" y="5981630"/>
            <a:chExt cx="1987325" cy="870425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F8B55F2-6A23-4356-B376-3F00FCD2021C}"/>
                </a:ext>
              </a:extLst>
            </p:cNvPr>
            <p:cNvSpPr/>
            <p:nvPr/>
          </p:nvSpPr>
          <p:spPr>
            <a:xfrm>
              <a:off x="19050" y="598163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023395D1-3B08-480C-B10C-E6CE9A3985A8}"/>
                </a:ext>
              </a:extLst>
            </p:cNvPr>
            <p:cNvGrpSpPr/>
            <p:nvPr/>
          </p:nvGrpSpPr>
          <p:grpSpPr>
            <a:xfrm>
              <a:off x="864902" y="6042136"/>
              <a:ext cx="1141473" cy="762429"/>
              <a:chOff x="944356" y="7541611"/>
              <a:chExt cx="1141473" cy="762429"/>
            </a:xfrm>
          </p:grpSpPr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A85803BA-11E2-4EE7-AC4B-780B873774DD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70D7C07B-6E83-4F4F-9001-2E8C12912B1A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616EC6DF-2B51-48E2-BD6A-385D55C07D6D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72ACB14D-9EA3-4380-B33F-EE31A2AC6785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9D6AFC66-AF27-4107-9F7E-4767C7B8AD73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28FEF4BC-F2CD-47C4-909D-5D3C6C68A35C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CF5891B3-46B0-4DE4-8D1A-FB16D167C6B1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42322923-688E-49B3-A57A-AEE834244B0B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0865221C-D987-4797-9419-B341679C2A84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6EE09644-018F-46D0-AFC3-1FD30FE4C0FB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3B6A8CE9-FB9C-416F-A50E-DB9E121E1B1C}"/>
                  </a:ext>
                </a:extLst>
              </p:cNvPr>
              <p:cNvSpPr/>
              <p:nvPr/>
            </p:nvSpPr>
            <p:spPr>
              <a:xfrm>
                <a:off x="1932277" y="7953289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6EDFE71D-6118-4059-8E91-9378D8A29A9C}"/>
                  </a:ext>
                </a:extLst>
              </p:cNvPr>
              <p:cNvSpPr/>
              <p:nvPr/>
            </p:nvSpPr>
            <p:spPr>
              <a:xfrm>
                <a:off x="1685738" y="7952137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576E9F61-4B66-4383-9A2C-CEB727A9154C}"/>
                  </a:ext>
                </a:extLst>
              </p:cNvPr>
              <p:cNvSpPr/>
              <p:nvPr/>
            </p:nvSpPr>
            <p:spPr>
              <a:xfrm>
                <a:off x="1439199" y="7950985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BFD20535-3CE2-468E-AD5D-66253DBA7B30}"/>
                  </a:ext>
                </a:extLst>
              </p:cNvPr>
              <p:cNvSpPr/>
              <p:nvPr/>
            </p:nvSpPr>
            <p:spPr>
              <a:xfrm>
                <a:off x="1192660" y="7949833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ECABAFF3-C442-4395-889C-22E3CB690ABB}"/>
                  </a:ext>
                </a:extLst>
              </p:cNvPr>
              <p:cNvSpPr/>
              <p:nvPr/>
            </p:nvSpPr>
            <p:spPr>
              <a:xfrm>
                <a:off x="946121" y="7948681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E850A3AE-F996-4E1E-B968-7D6743E22198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30837F28-08DF-4CCB-B990-51D8AA4C6A04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76B41E73-CED9-49F8-8B9C-67BF4025C9A4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D7B41A67-2364-4F58-95EF-AB9978CE0227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A13F4550-8C8D-48E4-9182-12B08B9E51E1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FEA171-5AAE-4D8E-9435-696593C99714}"/>
              </a:ext>
            </a:extLst>
          </p:cNvPr>
          <p:cNvGrpSpPr/>
          <p:nvPr/>
        </p:nvGrpSpPr>
        <p:grpSpPr>
          <a:xfrm>
            <a:off x="11908" y="3247805"/>
            <a:ext cx="1999568" cy="870425"/>
            <a:chOff x="93201" y="4432400"/>
            <a:chExt cx="1999568" cy="87042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D8CC80F-3128-42FB-A3C4-9E1A7A5294F1}"/>
                </a:ext>
              </a:extLst>
            </p:cNvPr>
            <p:cNvSpPr/>
            <p:nvPr/>
          </p:nvSpPr>
          <p:spPr>
            <a:xfrm>
              <a:off x="93201" y="443240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PHOTOSHOP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ILLUSTATOR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FLASH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MS OFFICE</a:t>
              </a:r>
            </a:p>
          </p:txBody>
        </p: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4BB50911-AA43-41F3-8EF1-A97B167E8BDA}"/>
                </a:ext>
              </a:extLst>
            </p:cNvPr>
            <p:cNvGrpSpPr/>
            <p:nvPr/>
          </p:nvGrpSpPr>
          <p:grpSpPr>
            <a:xfrm>
              <a:off x="951296" y="4496930"/>
              <a:ext cx="1141473" cy="762429"/>
              <a:chOff x="944356" y="7541611"/>
              <a:chExt cx="1141473" cy="762429"/>
            </a:xfrm>
          </p:grpSpPr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3FA5F77A-7364-41DB-89B7-960ECAB846BD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6A735498-8DD6-457D-9E3A-037A24D7CD05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38F82A9D-2B14-4B85-8B0C-E9107E814452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8" name="Oval 157">
                <a:extLst>
                  <a:ext uri="{FF2B5EF4-FFF2-40B4-BE49-F238E27FC236}">
                    <a16:creationId xmlns:a16="http://schemas.microsoft.com/office/drawing/2014/main" id="{2115E8F9-8088-4644-A595-7086018DA32E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7CD3209B-3584-46D3-B521-34B5AA1FDCFB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4545A9AF-8B58-4565-9ADE-79F72E39E3B5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F1361B04-612D-431E-A239-282B0C042A48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98C6860D-71B1-47B6-87F6-828FA1DF0387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C572521A-2987-4D21-81D2-DBFE00677770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CB2C299D-6C4F-47C2-802D-337308E641EF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3363753A-88DF-43F9-A735-75DDDBA58483}"/>
                  </a:ext>
                </a:extLst>
              </p:cNvPr>
              <p:cNvSpPr/>
              <p:nvPr/>
            </p:nvSpPr>
            <p:spPr>
              <a:xfrm>
                <a:off x="1932277" y="7949833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9BDE994C-66FA-401F-BE45-E7CA2E63A9A3}"/>
                  </a:ext>
                </a:extLst>
              </p:cNvPr>
              <p:cNvSpPr/>
              <p:nvPr/>
            </p:nvSpPr>
            <p:spPr>
              <a:xfrm>
                <a:off x="1685738" y="7948681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3C0F50E3-217C-4C57-BAE7-E0B452457A52}"/>
                  </a:ext>
                </a:extLst>
              </p:cNvPr>
              <p:cNvSpPr/>
              <p:nvPr/>
            </p:nvSpPr>
            <p:spPr>
              <a:xfrm>
                <a:off x="1433883" y="7947529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DD6F84DC-4765-4C28-ACA9-ABE0D815CE2D}"/>
                  </a:ext>
                </a:extLst>
              </p:cNvPr>
              <p:cNvSpPr/>
              <p:nvPr/>
            </p:nvSpPr>
            <p:spPr>
              <a:xfrm>
                <a:off x="1192660" y="7946377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2E264935-DBD0-481F-A329-A3EF9DD67459}"/>
                  </a:ext>
                </a:extLst>
              </p:cNvPr>
              <p:cNvSpPr/>
              <p:nvPr/>
            </p:nvSpPr>
            <p:spPr>
              <a:xfrm>
                <a:off x="946121" y="7945225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4994B3B1-326A-4480-BD2C-5A5D3B2467D6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ellipse">
                <a:avLst/>
              </a:prstGeom>
              <a:solidFill>
                <a:srgbClr val="DDDDDB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AE5AC08A-A4C4-4C94-ABE4-AF31A86D6E94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B5269B0E-CEB5-4E02-AFD4-8D9A3EE03E97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8E133AD2-05B7-4010-A12D-B0451068435E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1646EFE3-CF59-4EA9-A2D3-23814FF6A615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ellipse">
                <a:avLst/>
              </a:prstGeom>
              <a:solidFill>
                <a:srgbClr val="2B2B2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95557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367</Words>
  <Application>Microsoft Office PowerPoint</Application>
  <PresentationFormat>A4 Paper (210x297 mm)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YOUSSEFF BAHLA</dc:creator>
  <cp:keywords>جميع الحقوق محفوظة لموقع  www.bestfreecv.com</cp:keywords>
  <cp:lastModifiedBy>YOUSSEF BAHLA</cp:lastModifiedBy>
  <cp:revision>201</cp:revision>
  <dcterms:created xsi:type="dcterms:W3CDTF">2015-07-03T12:55:42Z</dcterms:created>
  <dcterms:modified xsi:type="dcterms:W3CDTF">2020-06-08T12:19:11Z</dcterms:modified>
  <cp:category>جميع الحقوق محفوظة لموقع  www.bestfreecv.com</cp:category>
</cp:coreProperties>
</file>